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34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2313"/>
  </p:normalViewPr>
  <p:slideViewPr>
    <p:cSldViewPr snapToGrid="0" snapToObjects="1">
      <p:cViewPr varScale="1">
        <p:scale>
          <a:sx n="104" d="100"/>
          <a:sy n="104" d="100"/>
        </p:scale>
        <p:origin x="14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B5641-6162-D94B-B31E-1FFCEC262036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B5D0C-9C96-3F49-BE78-96A1F611E28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7869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B5D0C-9C96-3F49-BE78-96A1F611E28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389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1900FF8-AAFE-E54B-A698-1BE839543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2373E7B-3EE5-A24D-A698-2B709C7225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30E1AA5-BB24-4B49-ADA1-5F9531244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737520C-E419-B44D-9208-0BDF1E64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F8D06BB-539A-8242-B066-EFECADFD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455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C0D55-E381-A94E-AF98-4DBD7D58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2ACE37B-CE95-984A-B088-37C0B8942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042CEF7-F984-3A48-983B-1458E2582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EFFDC04-91F7-0D4A-89EF-A6D630666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39A43B-6706-EA43-9A89-D9DD1CA2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419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5B4DBCC3-C033-504B-A433-F8421F475F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AB4D614-6BB8-7D45-A22A-72B244EAE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ACBAB08-52E1-CA4C-AEC8-C283ED382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2392DBC-B11C-1741-B0AE-97BB1BE0E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03B52C3-2D96-644A-8F68-6844B3A8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1294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50FD7C17-56F3-416E-A749-3BDDDAC077B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218" y="6225731"/>
            <a:ext cx="571081" cy="345757"/>
          </a:xfrm>
          <a:prstGeom prst="rect">
            <a:avLst/>
          </a:prstGeom>
        </p:spPr>
      </p:pic>
      <p:sp>
        <p:nvSpPr>
          <p:cNvPr id="14" name="Plassholder for tekst 3">
            <a:extLst>
              <a:ext uri="{FF2B5EF4-FFF2-40B4-BE49-F238E27FC236}">
                <a16:creationId xmlns:a16="http://schemas.microsoft.com/office/drawing/2014/main" id="{0783B9AC-8670-4BC8-96B8-F19660E50A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51600" y="424800"/>
            <a:ext cx="9115200" cy="8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b="1" baseline="0"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/>
              <a:t>Sett inn tittel</a:t>
            </a:r>
          </a:p>
        </p:txBody>
      </p:sp>
      <p:sp>
        <p:nvSpPr>
          <p:cNvPr id="16" name="Plassholder for innhold 2">
            <a:extLst>
              <a:ext uri="{FF2B5EF4-FFF2-40B4-BE49-F238E27FC236}">
                <a16:creationId xmlns:a16="http://schemas.microsoft.com/office/drawing/2014/main" id="{3CF4DF07-CC5E-401E-9579-0FFBC7AFFBE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51963" y="1823928"/>
            <a:ext cx="9116033" cy="4265101"/>
          </a:xfrm>
        </p:spPr>
        <p:txBody>
          <a:bodyPr/>
          <a:lstStyle>
            <a:lvl1pPr>
              <a:spcBef>
                <a:spcPts val="2600"/>
              </a:spcBef>
              <a:defRPr/>
            </a:lvl1pPr>
          </a:lstStyle>
          <a:p>
            <a:pPr lvl="0"/>
            <a:r>
              <a:rPr lang="en-GB" err="1"/>
              <a:t>Brødtekst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nb-NO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8AF88-6DC4-634C-938D-B160A6899F1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52CDC20-AAD0-E742-AC7E-2FD17875FFFA}" type="datetime4">
              <a:rPr lang="nb-NO" smtClean="0"/>
              <a:t>11. august 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5596E4-2623-624F-A8AF-300BAADF211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nb-NO"/>
              <a:t>Presentasjonstittel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D615C-9F5E-2A45-9410-FD46C904895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5BF7DD-4747-455A-BE6F-BE3B9AFD382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13419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F26381-58F0-7D4C-B2AE-C68A12ADB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383B901-93F2-194F-A671-3B11769E8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492171-B5BA-A946-8627-BE8E3D35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65C81A3-95E3-6E48-8008-EE2213A8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C4D41DC-ADBF-2646-A5F4-725D65CF1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282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C391D2-99C5-934B-AC35-84EB5980B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3313F8A-6CFB-9140-A14E-8635BCAE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4CE1C50-DB72-6043-A7F8-4A9CED474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0E30706-C104-754D-93F0-24D159841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81D6283-D487-E84C-997D-47529308F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2511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F6C550-D1C9-E84B-8FE8-808AD7797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60B4412-8A3F-AF48-B59F-073A1B6FE3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C88E0E9-ABA4-DC4C-AE35-0DAF55B33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E68DA04-D9AE-714F-876B-F26894BBE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B452B74-4DA8-8442-B510-5D090B8D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1D384A5-69B2-7E45-BD18-9BA977564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184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F936A9-C7B6-2245-8358-13F1CC5D6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E36B04-3009-074C-90DD-0FD73B0E0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ACD605A-5D6C-204E-8DF9-B0F8DDBDD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9A93A26-D7C1-DD43-A25F-5360A4D92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6F0F276-CEA9-6A49-A4EF-6B6A331760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29FB89B-DFD6-8D4B-8BD1-21317407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C788052-F2A2-004B-96DF-7AC166F1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3EAD2FE1-849E-4541-A18D-6FC918144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10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D34482-EA75-1B46-B542-D97E8E300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A393932-CB19-664A-85B3-514E08C97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12FA2C6-C37A-AE42-80B1-5E2801D6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F44415B-2985-AE4F-9369-FC1255D4F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169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D450835-66DE-A843-85DD-7308048A7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C36C841-EE8B-2141-975F-A1F8792E2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B1EDE04-556A-5445-822A-AFC109A3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612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CDAEA3-5DA0-DD42-BE31-C4BA285A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5073555-DC6B-9F42-B571-2891F57F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0F79A3A-BF0A-6B48-A7E7-CA79BB285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64EC3E2-BFC6-C64E-B44C-F4BD220EE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38F1BA9-5E34-6741-9A88-6F0B10491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B195374-77E2-EE4A-82F6-21AA345C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31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A90AC8-5771-9249-95EF-FC095D75D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EAEB653-0262-E04A-8637-210C86DC0F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E5D6945-668C-BB43-8248-15134C53F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7D31DF9-6EA7-CE43-BB47-42C1AD132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398D51C-E228-DA41-8C90-17CE2F069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9DBC505-D555-024D-8083-95E903589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8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5E89341-721A-E043-A6CE-E5045069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798CB74-66E3-E841-8CAC-20B4A143C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7BAF030-5211-CD4F-8CF0-2D3CEEED8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59EA-E9D9-784F-B62C-36C8547B9D73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2EF28-0201-694D-95C9-70BC5BC379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E7655C7-621A-DF4B-BCA4-C4425CDA0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0ED4E-FD48-3D40-9E4E-0EA021D04D50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1DA6BB3C-0DAA-BE49-B2E0-758C427E2AD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0848975" y="6705600"/>
            <a:ext cx="11874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r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Sensitivitet: Begrenset</a:t>
            </a:r>
          </a:p>
        </p:txBody>
      </p:sp>
    </p:spTree>
    <p:extLst>
      <p:ext uri="{BB962C8B-B14F-4D97-AF65-F5344CB8AC3E}">
        <p14:creationId xmlns:p14="http://schemas.microsoft.com/office/powerpoint/2010/main" val="144772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E78240B1-FC44-4D31-81DE-D4929F5BFE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/>
              <a:t>Kommunikasjonsplan</a:t>
            </a:r>
          </a:p>
        </p:txBody>
      </p:sp>
      <p:graphicFrame>
        <p:nvGraphicFramePr>
          <p:cNvPr id="5" name="Tabell 5">
            <a:extLst>
              <a:ext uri="{FF2B5EF4-FFF2-40B4-BE49-F238E27FC236}">
                <a16:creationId xmlns:a16="http://schemas.microsoft.com/office/drawing/2014/main" id="{25B5CD26-6D92-4389-9880-B5D317F681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128215"/>
              </p:ext>
            </p:extLst>
          </p:nvPr>
        </p:nvGraphicFramePr>
        <p:xfrm>
          <a:off x="1538287" y="1389380"/>
          <a:ext cx="9115425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085">
                  <a:extLst>
                    <a:ext uri="{9D8B030D-6E8A-4147-A177-3AD203B41FA5}">
                      <a16:colId xmlns:a16="http://schemas.microsoft.com/office/drawing/2014/main" val="2700814254"/>
                    </a:ext>
                  </a:extLst>
                </a:gridCol>
                <a:gridCol w="1823085">
                  <a:extLst>
                    <a:ext uri="{9D8B030D-6E8A-4147-A177-3AD203B41FA5}">
                      <a16:colId xmlns:a16="http://schemas.microsoft.com/office/drawing/2014/main" val="1201542963"/>
                    </a:ext>
                  </a:extLst>
                </a:gridCol>
                <a:gridCol w="1823085">
                  <a:extLst>
                    <a:ext uri="{9D8B030D-6E8A-4147-A177-3AD203B41FA5}">
                      <a16:colId xmlns:a16="http://schemas.microsoft.com/office/drawing/2014/main" val="692417617"/>
                    </a:ext>
                  </a:extLst>
                </a:gridCol>
                <a:gridCol w="1823085">
                  <a:extLst>
                    <a:ext uri="{9D8B030D-6E8A-4147-A177-3AD203B41FA5}">
                      <a16:colId xmlns:a16="http://schemas.microsoft.com/office/drawing/2014/main" val="1674281376"/>
                    </a:ext>
                  </a:extLst>
                </a:gridCol>
                <a:gridCol w="1823085">
                  <a:extLst>
                    <a:ext uri="{9D8B030D-6E8A-4147-A177-3AD203B41FA5}">
                      <a16:colId xmlns:a16="http://schemas.microsoft.com/office/drawing/2014/main" val="3585797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Budskap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Målgruppe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Tidspunkt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893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068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664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438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94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21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10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29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914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034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41597"/>
                  </a:ext>
                </a:extLst>
              </a:tr>
            </a:tbl>
          </a:graphicData>
        </a:graphic>
      </p:graphicFrame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B71D75D-D5BB-4061-B0EC-A0D67672145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5BF7DD-4747-455A-BE6F-BE3B9AFD3825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0734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råton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Macintosh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Silje Karoline Bredby</dc:creator>
  <cp:lastModifiedBy>Silje Karoline Bredby</cp:lastModifiedBy>
  <cp:revision>2</cp:revision>
  <dcterms:created xsi:type="dcterms:W3CDTF">2021-08-11T12:25:45Z</dcterms:created>
  <dcterms:modified xsi:type="dcterms:W3CDTF">2021-08-11T12:27:40Z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c6ce320-c847-47fd-9f03-e40212ed4ed7_Enabled">
    <vt:lpwstr>true</vt:lpwstr>
  </property>
  <property fmtid="{D5CDD505-2E9C-101B-9397-08002B2CF9AE}" pid="3" name="MSIP_Label_6c6ce320-c847-47fd-9f03-e40212ed4ed7_SetDate">
    <vt:lpwstr>2021-08-11T12:25:45Z</vt:lpwstr>
  </property>
  <property fmtid="{D5CDD505-2E9C-101B-9397-08002B2CF9AE}" pid="4" name="MSIP_Label_6c6ce320-c847-47fd-9f03-e40212ed4ed7_Method">
    <vt:lpwstr>Standard</vt:lpwstr>
  </property>
  <property fmtid="{D5CDD505-2E9C-101B-9397-08002B2CF9AE}" pid="5" name="MSIP_Label_6c6ce320-c847-47fd-9f03-e40212ed4ed7_Name">
    <vt:lpwstr>Intern</vt:lpwstr>
  </property>
  <property fmtid="{D5CDD505-2E9C-101B-9397-08002B2CF9AE}" pid="6" name="MSIP_Label_6c6ce320-c847-47fd-9f03-e40212ed4ed7_SiteId">
    <vt:lpwstr>67508d80-2b69-484e-ab62-ab263ca94733</vt:lpwstr>
  </property>
  <property fmtid="{D5CDD505-2E9C-101B-9397-08002B2CF9AE}" pid="7" name="MSIP_Label_6c6ce320-c847-47fd-9f03-e40212ed4ed7_ActionId">
    <vt:lpwstr>1c69bd9c-9c4e-4d0f-bbf5-5dd64c775db4</vt:lpwstr>
  </property>
  <property fmtid="{D5CDD505-2E9C-101B-9397-08002B2CF9AE}" pid="8" name="MSIP_Label_6c6ce320-c847-47fd-9f03-e40212ed4ed7_ContentBits">
    <vt:lpwstr>2</vt:lpwstr>
  </property>
  <property fmtid="{D5CDD505-2E9C-101B-9397-08002B2CF9AE}" pid="9" name="ClassificationContentMarkingFooterLocations">
    <vt:lpwstr>Office-tema:8</vt:lpwstr>
  </property>
  <property fmtid="{D5CDD505-2E9C-101B-9397-08002B2CF9AE}" pid="10" name="ClassificationContentMarkingFooterText">
    <vt:lpwstr>Sensitivitet: Begrenset</vt:lpwstr>
  </property>
</Properties>
</file>