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439" r:id="rId2"/>
    <p:sldId id="258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78095"/>
  </p:normalViewPr>
  <p:slideViewPr>
    <p:cSldViewPr snapToGrid="0" snapToObjects="1">
      <p:cViewPr varScale="1">
        <p:scale>
          <a:sx n="98" d="100"/>
          <a:sy n="98" d="100"/>
        </p:scale>
        <p:origin x="16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B496B-EC0F-EA41-8863-E385A307DB80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502B2-4E3D-6445-AD32-79AE735EE9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2592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776CF-909E-4C26-8131-87AEB33FA990}" type="slidenum">
              <a:rPr lang="nb-NO" smtClean="0">
                <a:solidFill>
                  <a:prstClr val="black"/>
                </a:solidFill>
              </a:rPr>
              <a:pPr/>
              <a:t>2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42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BE083B-D926-2842-A61A-B035863781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C77AF37-9020-FD4B-BC57-2355A9708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8028A17-79B5-A942-812C-6E1B04ED6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B96F-255D-1B45-B4BA-40DB99DBE03C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98CA35C-41AF-6249-B51C-5698EB066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7EA187C-7F3E-DA4F-A516-F50A615A0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4CB3-A222-8145-8465-DD0EFFAD27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895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DB16F9-6456-544A-B2A8-665CC150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BE3570B-F38F-AC43-8FEB-77B33D19B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499C805-CAB2-D04C-90F1-CE8A6727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B96F-255D-1B45-B4BA-40DB99DBE03C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407A9B9-6105-8541-AFEC-33417BD14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8D81DAA-35A4-B34C-9F31-032CD9A82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4CB3-A222-8145-8465-DD0EFFAD27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6684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C1DD977-48D9-8944-AD94-AF290F8D5F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B86011D-73CD-2242-A90E-F9CFEA9CA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198E766-F90E-EB43-B3CE-546BE0B7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B96F-255D-1B45-B4BA-40DB99DBE03C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6451049-E8E2-984D-86E9-1C0EAB8FE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2CAE677-FA66-F040-8D33-91D84D2E5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4CB3-A222-8145-8465-DD0EFFAD27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3383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50FD7C17-56F3-416E-A749-3BDDDAC077B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218" y="6225731"/>
            <a:ext cx="571081" cy="345757"/>
          </a:xfrm>
          <a:prstGeom prst="rect">
            <a:avLst/>
          </a:prstGeom>
        </p:spPr>
      </p:pic>
      <p:sp>
        <p:nvSpPr>
          <p:cNvPr id="14" name="Plassholder for tekst 3">
            <a:extLst>
              <a:ext uri="{FF2B5EF4-FFF2-40B4-BE49-F238E27FC236}">
                <a16:creationId xmlns:a16="http://schemas.microsoft.com/office/drawing/2014/main" id="{0783B9AC-8670-4BC8-96B8-F19660E50A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51600" y="424800"/>
            <a:ext cx="9115200" cy="860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1" baseline="0">
                <a:latin typeface="Georgia" panose="02040502050405020303" pitchFamily="18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Sett inn tittel</a:t>
            </a:r>
          </a:p>
        </p:txBody>
      </p:sp>
      <p:sp>
        <p:nvSpPr>
          <p:cNvPr id="16" name="Plassholder for innhold 2">
            <a:extLst>
              <a:ext uri="{FF2B5EF4-FFF2-40B4-BE49-F238E27FC236}">
                <a16:creationId xmlns:a16="http://schemas.microsoft.com/office/drawing/2014/main" id="{3CF4DF07-CC5E-401E-9579-0FFBC7AFFBE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51963" y="1823928"/>
            <a:ext cx="9116033" cy="4265101"/>
          </a:xfrm>
        </p:spPr>
        <p:txBody>
          <a:bodyPr/>
          <a:lstStyle>
            <a:lvl1pPr>
              <a:spcBef>
                <a:spcPts val="2600"/>
              </a:spcBef>
              <a:defRPr/>
            </a:lvl1pPr>
          </a:lstStyle>
          <a:p>
            <a:pPr lvl="0"/>
            <a:r>
              <a:rPr lang="en-GB" dirty="0" err="1"/>
              <a:t>Brødtekst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nb-NO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68AF88-6DC4-634C-938D-B160A6899F1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6F2B294-1B70-4F10-9832-818EBEB9EDC0}" type="datetime4">
              <a:rPr lang="nb-NO" smtClean="0"/>
              <a:pPr/>
              <a:t>14. september 2021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5596E4-2623-624F-A8AF-300BAADF211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D615C-9F5E-2A45-9410-FD46C904895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75BF7DD-4747-455A-BE6F-BE3B9AFD382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0563846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86D62F-2A82-CC4F-B687-8C70E7C1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10D58B-77CF-7846-AEDD-FF9218CBB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7A733C8-92D7-D040-A2D2-66F217BA3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B96F-255D-1B45-B4BA-40DB99DBE03C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AABEB68-B45E-C347-A21B-C2CB8A457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5D0E795-B008-8441-8278-8A9E6A293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4CB3-A222-8145-8465-DD0EFFAD27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133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BE5F60-79FD-9F46-B4BF-F708B951F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A04A1C3-3EA3-454D-AE96-7E510F588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42BB9C8-DAD6-C149-9078-A49E1FA3A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B96F-255D-1B45-B4BA-40DB99DBE03C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0F61774-EBE0-824C-9968-E4BF4AB52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DC0F1F9-6AE7-9847-8512-9080EBF10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4CB3-A222-8145-8465-DD0EFFAD27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880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1B706DD-0B3E-094C-ACD7-95864526B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56D4C6-7315-264C-9A0D-D07A87D7BF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EC419E7-C524-8D4F-A88B-404978DF8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11D1441-3A55-FF47-9509-951CB3FEA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B96F-255D-1B45-B4BA-40DB99DBE03C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78D40BA-AAB0-664D-8323-5AE43B01B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F813938-89AB-7845-A38E-84392DAC1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4CB3-A222-8145-8465-DD0EFFAD27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730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D54878-0644-DF4C-A610-35CFA1E8E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4153DAB-9BE0-A646-9E5F-D5CA9CD38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5055CFD-C86D-1149-B190-B93E41166C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57AEAFB-CE0E-AC4D-85C6-4EBD36789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DAE524D-0424-3E47-AF3E-FE41D5E0C9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A8C4B55-6A5B-7B4B-B77E-B0C602223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B96F-255D-1B45-B4BA-40DB99DBE03C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5749060-3786-7D4B-8EB0-3FB3761AB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7830BE1-0934-5B4C-B007-41DB5599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4CB3-A222-8145-8465-DD0EFFAD27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9404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E9D6D8-9320-6E41-8B2D-43DCE2F97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421284B-7BCC-604D-9627-DFDD0F1E4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B96F-255D-1B45-B4BA-40DB99DBE03C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6A2486-93ED-0840-9DBB-3E55C7E7B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700D128-56AC-7C4A-9F91-300116A4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4CB3-A222-8145-8465-DD0EFFAD27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336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C2D9C1C0-88F3-6A47-B901-944BBFF21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B96F-255D-1B45-B4BA-40DB99DBE03C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3AE4601-1BD4-6A4C-B6BA-6BA237BEB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6A476FB-4907-2845-982F-9C1F09B76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4CB3-A222-8145-8465-DD0EFFAD27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493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3C9270-191C-604C-A252-E581DEFC1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99D25D8-46DA-0E46-92C5-CBC95915F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960722C-01C9-DC4F-99E6-A49D4C34F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B8B52A2-8329-A94C-A235-2BCA8DA0D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B96F-255D-1B45-B4BA-40DB99DBE03C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165DDD7-736B-544A-B0A7-A10DF6061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5067CB0-076F-8A4C-BFC5-2DB42A602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4CB3-A222-8145-8465-DD0EFFAD27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942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0F93F7-A1D4-1146-8E9F-DBF9B227B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078235F3-2286-1F4B-ADF9-08706835A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B7D8DB4-6403-6F41-8345-4DEAD682AC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51B4B54-B45B-2C4C-B481-DD233F190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B96F-255D-1B45-B4BA-40DB99DBE03C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F4A4F79-4BD4-734E-B4C2-541600943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C242536-A15F-B346-926D-8FA15F1A3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4CB3-A222-8145-8465-DD0EFFAD27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708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277B884-4C47-B64C-8FEF-CFC108ACB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57348E6-CE02-D343-B3B8-8D3D28648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AE4800A-C3F5-5E4A-A3FE-8B56FC0E0F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BB96F-255D-1B45-B4BA-40DB99DBE03C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D6D610-C737-A04A-AB4C-05167D6E80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F3DF674-FA75-1F44-8434-20F5FD4536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44CB3-A222-8145-8465-DD0EFFAD27E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ED3D901B-FD98-A048-8984-BF2DFAEE612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0848975" y="6705600"/>
            <a:ext cx="11874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r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Sensitivitet: Begrenset</a:t>
            </a:r>
          </a:p>
        </p:txBody>
      </p:sp>
    </p:spTree>
    <p:extLst>
      <p:ext uri="{BB962C8B-B14F-4D97-AF65-F5344CB8AC3E}">
        <p14:creationId xmlns:p14="http://schemas.microsoft.com/office/powerpoint/2010/main" val="206761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54637539-B4DA-4817-A3B2-DFEB3F4E98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 dirty="0"/>
              <a:t>Interessentkartlegging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978AD3A-2385-4EA3-9C09-DDC66F867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1963" y="1571946"/>
            <a:ext cx="9116033" cy="451708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En interessent er de individer/grupper som er med i arbeidet eller som blir berørt av det</a:t>
            </a:r>
          </a:p>
          <a:p>
            <a:pPr lvl="1"/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Interne interessenter kan være kommunedirektør, ansatte, beboere</a:t>
            </a:r>
          </a:p>
          <a:p>
            <a:pPr lvl="1"/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Eksterne interessenter kan være politikere, KLP, media, pårørende</a:t>
            </a:r>
          </a:p>
          <a:p>
            <a:pPr marL="0" indent="0">
              <a:buNone/>
            </a:pP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En interessentkartlegging er viktig for å sikre forankring hos de som blir berørt av arbeidet gjennom hele perioden</a:t>
            </a:r>
          </a:p>
          <a:p>
            <a:pPr marL="933174" lvl="1" indent="-457200">
              <a:buFont typeface="+mj-lt"/>
              <a:buAutoNum type="arabicPeriod"/>
            </a:pP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Lag en oversikt over interne og eksterne interessenter i arbeidet</a:t>
            </a:r>
          </a:p>
          <a:p>
            <a:pPr marL="933174" lvl="1" indent="-457200">
              <a:buFont typeface="+mj-lt"/>
              <a:buAutoNum type="arabicPeriod"/>
            </a:pP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Kartlegg hvilke interessenter dere må involvere og/eller informere</a:t>
            </a:r>
          </a:p>
          <a:p>
            <a:pPr marL="933174" lvl="1" indent="-457200">
              <a:buFont typeface="+mj-lt"/>
              <a:buAutoNum type="arabicPeriod"/>
            </a:pPr>
            <a:endParaRPr lang="nb-N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b-NO" b="1" dirty="0">
                <a:latin typeface="Arial" panose="020B0604020202020204" pitchFamily="34" charset="0"/>
                <a:cs typeface="Arial" panose="020B0604020202020204" pitchFamily="34" charset="0"/>
              </a:rPr>
              <a:t>Se spesielt mot de gevinster dere jobber mot å få realisert. Hvem treffes av tiltakene dere setter </a:t>
            </a:r>
            <a:r>
              <a:rPr lang="nb-NO" b="1" dirty="0" err="1">
                <a:latin typeface="Arial" panose="020B0604020202020204" pitchFamily="34" charset="0"/>
                <a:cs typeface="Arial" panose="020B0604020202020204" pitchFamily="34" charset="0"/>
              </a:rPr>
              <a:t>igang</a:t>
            </a:r>
            <a:r>
              <a:rPr lang="nb-NO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61E11D6-08C5-442B-9BA9-3122F5F779A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6F2B294-1B70-4F10-9832-818EBEB9EDC0}" type="datetime4">
              <a:rPr lang="nb-NO" smtClean="0"/>
              <a:pPr/>
              <a:t>14. september 2021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993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/>
              <a:t>Interessentkartlegging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 </a:t>
            </a:r>
          </a:p>
          <a:p>
            <a:endParaRPr lang="nb-NO" dirty="0"/>
          </a:p>
        </p:txBody>
      </p:sp>
      <p:graphicFrame>
        <p:nvGraphicFramePr>
          <p:cNvPr id="6" name="Plassholder for inn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8539612"/>
              </p:ext>
            </p:extLst>
          </p:nvPr>
        </p:nvGraphicFramePr>
        <p:xfrm>
          <a:off x="1524004" y="1285200"/>
          <a:ext cx="9267821" cy="472811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05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686182694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937">
                  <a:extLst>
                    <a:ext uri="{9D8B030D-6E8A-4147-A177-3AD203B41FA5}">
                      <a16:colId xmlns:a16="http://schemas.microsoft.com/office/drawing/2014/main" val="3119455620"/>
                    </a:ext>
                  </a:extLst>
                </a:gridCol>
                <a:gridCol w="1095939">
                  <a:extLst>
                    <a:ext uri="{9D8B030D-6E8A-4147-A177-3AD203B41FA5}">
                      <a16:colId xmlns:a16="http://schemas.microsoft.com/office/drawing/2014/main" val="2766417008"/>
                    </a:ext>
                  </a:extLst>
                </a:gridCol>
              </a:tblGrid>
              <a:tr h="518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Interessenter</a:t>
                      </a: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Innstilling til arbeidet</a:t>
                      </a: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Involveres og/eller informeres, eller konsulteres</a:t>
                      </a: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012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Innflytelse som denne interessent gruppen har </a:t>
                      </a:r>
                    </a:p>
                    <a:p>
                      <a:pPr marL="0" marR="0" lvl="0" indent="0" algn="ctr" defTabSz="9012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(høy /lav) </a:t>
                      </a: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Ansvar</a:t>
                      </a: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Frist</a:t>
                      </a: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Positiv/negativ/usikker</a:t>
                      </a: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5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5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134" marR="17134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865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131</Words>
  <Application>Microsoft Macintosh PowerPoint</Application>
  <PresentationFormat>Widescreen</PresentationFormat>
  <Paragraphs>26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Office-tema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Silje Karoline Bredby</dc:creator>
  <cp:lastModifiedBy>Silje Karoline Bredby</cp:lastModifiedBy>
  <cp:revision>1</cp:revision>
  <dcterms:created xsi:type="dcterms:W3CDTF">2021-09-14T07:44:54Z</dcterms:created>
  <dcterms:modified xsi:type="dcterms:W3CDTF">2021-09-14T07:47:07Z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c6ce320-c847-47fd-9f03-e40212ed4ed7_Enabled">
    <vt:lpwstr>true</vt:lpwstr>
  </property>
  <property fmtid="{D5CDD505-2E9C-101B-9397-08002B2CF9AE}" pid="3" name="MSIP_Label_6c6ce320-c847-47fd-9f03-e40212ed4ed7_SetDate">
    <vt:lpwstr>2021-09-14T07:44:54Z</vt:lpwstr>
  </property>
  <property fmtid="{D5CDD505-2E9C-101B-9397-08002B2CF9AE}" pid="4" name="MSIP_Label_6c6ce320-c847-47fd-9f03-e40212ed4ed7_Method">
    <vt:lpwstr>Standard</vt:lpwstr>
  </property>
  <property fmtid="{D5CDD505-2E9C-101B-9397-08002B2CF9AE}" pid="5" name="MSIP_Label_6c6ce320-c847-47fd-9f03-e40212ed4ed7_Name">
    <vt:lpwstr>Intern</vt:lpwstr>
  </property>
  <property fmtid="{D5CDD505-2E9C-101B-9397-08002B2CF9AE}" pid="6" name="MSIP_Label_6c6ce320-c847-47fd-9f03-e40212ed4ed7_SiteId">
    <vt:lpwstr>67508d80-2b69-484e-ab62-ab263ca94733</vt:lpwstr>
  </property>
  <property fmtid="{D5CDD505-2E9C-101B-9397-08002B2CF9AE}" pid="7" name="MSIP_Label_6c6ce320-c847-47fd-9f03-e40212ed4ed7_ActionId">
    <vt:lpwstr>3c458541-f544-4c7c-a651-7ca30731b667</vt:lpwstr>
  </property>
  <property fmtid="{D5CDD505-2E9C-101B-9397-08002B2CF9AE}" pid="8" name="MSIP_Label_6c6ce320-c847-47fd-9f03-e40212ed4ed7_ContentBits">
    <vt:lpwstr>2</vt:lpwstr>
  </property>
  <property fmtid="{D5CDD505-2E9C-101B-9397-08002B2CF9AE}" pid="9" name="ClassificationContentMarkingFooterLocations">
    <vt:lpwstr>Office-tema:8</vt:lpwstr>
  </property>
  <property fmtid="{D5CDD505-2E9C-101B-9397-08002B2CF9AE}" pid="10" name="ClassificationContentMarkingFooterText">
    <vt:lpwstr>Sensitivitet: Begrenset</vt:lpwstr>
  </property>
</Properties>
</file>