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4"/>
  </p:notesMasterIdLst>
  <p:sldIdLst>
    <p:sldId id="287" r:id="rId2"/>
    <p:sldId id="28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1888A-C1ED-484F-BCA8-B5B6858E525F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123E-06DB-A949-A48A-509DE6F57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887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Milepæler sikrer at vi holder kursen og framdriften i prosjektet</a:t>
            </a:r>
          </a:p>
          <a:p>
            <a:endParaRPr lang="nb-NO"/>
          </a:p>
          <a:p>
            <a:r>
              <a:rPr lang="nb-NO"/>
              <a:t>En milepæl er en tidsbestemt tilstand. Den beskriver at noe skal være oppnådd til en bestemt tid, en viktig beslutning er tatt eller at et delmål er nådd</a:t>
            </a:r>
          </a:p>
          <a:p>
            <a:endParaRPr lang="nb-NO"/>
          </a:p>
          <a:p>
            <a:r>
              <a:rPr lang="nb-NO"/>
              <a:t>En milepæl skal formuleres i presens og beskriver når selve tilstanden skal være nådd. </a:t>
            </a:r>
          </a:p>
          <a:p>
            <a:endParaRPr lang="nb-NO"/>
          </a:p>
          <a:p>
            <a:r>
              <a:rPr lang="nb-NO"/>
              <a:t>Milepæler defineres på et overordnet nivå og må i tillegg detaljplanlegges</a:t>
            </a: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42AE3-5594-41A0-AF11-D5CDC754CB6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286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err="1"/>
              <a:t>mkj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42AE3-5594-41A0-AF11-D5CDC754CB6E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599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006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466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6817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tekst 3">
            <a:extLst>
              <a:ext uri="{FF2B5EF4-FFF2-40B4-BE49-F238E27FC236}">
                <a16:creationId xmlns:a16="http://schemas.microsoft.com/office/drawing/2014/main" id="{0783B9AC-8670-4BC8-96B8-F19660E50A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51600" y="424800"/>
            <a:ext cx="9115200" cy="8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1" baseline="0"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Sett inn tittel</a:t>
            </a:r>
          </a:p>
        </p:txBody>
      </p:sp>
      <p:sp>
        <p:nvSpPr>
          <p:cNvPr id="16" name="Plassholder for innhold 2">
            <a:extLst>
              <a:ext uri="{FF2B5EF4-FFF2-40B4-BE49-F238E27FC236}">
                <a16:creationId xmlns:a16="http://schemas.microsoft.com/office/drawing/2014/main" id="{3CF4DF07-CC5E-401E-9579-0FFBC7AFFBE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51963" y="1823928"/>
            <a:ext cx="9116033" cy="4265101"/>
          </a:xfrm>
        </p:spPr>
        <p:txBody>
          <a:bodyPr/>
          <a:lstStyle>
            <a:lvl1pPr>
              <a:spcBef>
                <a:spcPts val="2600"/>
              </a:spcBef>
              <a:defRPr/>
            </a:lvl1pPr>
          </a:lstStyle>
          <a:p>
            <a:pPr lvl="0"/>
            <a:r>
              <a:rPr lang="en-GB" dirty="0" err="1"/>
              <a:t>Brødtekst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8AF88-6DC4-634C-938D-B160A6899F1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6F2B294-1B70-4F10-9832-818EBEB9EDC0}" type="datetime4">
              <a:rPr lang="nb-NO" smtClean="0"/>
              <a:pPr/>
              <a:t>14. september 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5596E4-2623-624F-A8AF-300BAADF211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D615C-9F5E-2A45-9410-FD46C904895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5BF7DD-4747-455A-BE6F-BE3B9AFD382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5046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956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430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858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449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885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03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632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651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7F1AF-9B33-AE41-9AD6-B52C85B7649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9415F-7D87-AE4D-B016-1AE1D9ED7E87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AC812534-9C65-2445-AC38-E2ED4955738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0848975" y="6705600"/>
            <a:ext cx="11874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r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Sensitivitet: Begrenset</a:t>
            </a:r>
          </a:p>
        </p:txBody>
      </p:sp>
    </p:spTree>
    <p:extLst>
      <p:ext uri="{BB962C8B-B14F-4D97-AF65-F5344CB8AC3E}">
        <p14:creationId xmlns:p14="http://schemas.microsoft.com/office/powerpoint/2010/main" val="332280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 dirty="0"/>
              <a:t>Milepælsplan </a:t>
            </a:r>
            <a:r>
              <a:rPr lang="nb-NO" sz="2000" dirty="0"/>
              <a:t>(kopier tabellen ved behov for flere milepæler)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1552037" y="1467577"/>
          <a:ext cx="9114763" cy="4686300"/>
        </p:xfrm>
        <a:graphic>
          <a:graphicData uri="http://schemas.openxmlformats.org/drawingml/2006/table">
            <a:tbl>
              <a:tblPr firstRow="1" firstCol="1" bandRow="1"/>
              <a:tblGrid>
                <a:gridCol w="6676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b="1">
                        <a:effectLst/>
                        <a:latin typeface="LyonText-Regular"/>
                        <a:ea typeface="Times New Roman" panose="02020603050405020304" pitchFamily="18" charset="0"/>
                        <a:cs typeface="LyonText-Regular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 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</a:rPr>
                        <a:t>Starter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Avsluttes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Ansvar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 kern="1200" dirty="0">
                          <a:solidFill>
                            <a:schemeClr val="tx1"/>
                          </a:solidFill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</a:t>
                      </a:r>
                      <a:r>
                        <a:rPr lang="nb-NO" sz="1050" b="1" dirty="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50" b="1" dirty="0">
                        <a:effectLst/>
                        <a:latin typeface="LyonText-Regular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MILEPÆL: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LyonText-Regular"/>
                        <a:ea typeface="Times New Roman" panose="02020603050405020304" pitchFamily="18" charset="0"/>
                        <a:cs typeface="LyonText-Regular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MILEPÆL: 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LyonText-Regular"/>
                        <a:ea typeface="Times New Roman" panose="02020603050405020304" pitchFamily="18" charset="0"/>
                        <a:cs typeface="LyonText-Regular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MILEPÆL: </a:t>
                      </a: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LyonText-Regular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MILEPÆL: </a:t>
                      </a: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LyonText-Regular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MILEPÆL: </a:t>
                      </a: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LyonText-Regular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MILEPÆL: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b="1">
                        <a:effectLst/>
                        <a:latin typeface="LyonText-Regular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b="1">
                        <a:effectLst/>
                        <a:latin typeface="LyonText-Regular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b="1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MILEPÆL: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 b="1">
                        <a:effectLst/>
                        <a:latin typeface="LyonText-Regular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39" marR="6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26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nb-NO" dirty="0"/>
              <a:t>Aktivitetsplan for hver milepæl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nb-NO" dirty="0"/>
              <a:t>(kopier og lag en tabell for hver milepæl)</a:t>
            </a:r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894985"/>
              </p:ext>
            </p:extLst>
          </p:nvPr>
        </p:nvGraphicFramePr>
        <p:xfrm>
          <a:off x="1552575" y="1824038"/>
          <a:ext cx="9114454" cy="4265102"/>
        </p:xfrm>
        <a:graphic>
          <a:graphicData uri="http://schemas.openxmlformats.org/drawingml/2006/table">
            <a:tbl>
              <a:tblPr firstRow="1" firstCol="1" bandRow="1"/>
              <a:tblGrid>
                <a:gridCol w="4062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6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8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7404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MILEPÆL: …</a:t>
                      </a:r>
                      <a:endParaRPr lang="nb-NO" sz="28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Starter: </a:t>
                      </a:r>
                      <a:r>
                        <a:rPr lang="nb-NO" sz="2200" b="1" dirty="0" err="1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xx.xx.xx</a:t>
                      </a:r>
                      <a:r>
                        <a:rPr lang="nb-NO" sz="2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Avsluttes: </a:t>
                      </a:r>
                      <a:r>
                        <a:rPr lang="nb-NO" sz="2200" b="1" dirty="0" err="1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xx.xx.xx</a:t>
                      </a:r>
                      <a:r>
                        <a:rPr lang="nb-NO" sz="2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2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Hovedansvar:</a:t>
                      </a:r>
                      <a:endParaRPr lang="nb-NO" sz="28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Oppgaver/aktiviteter</a:t>
                      </a:r>
                      <a:endParaRPr lang="nb-NO" sz="1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Frist</a:t>
                      </a:r>
                      <a:endParaRPr lang="nb-NO" sz="1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Ansvarlig</a:t>
                      </a:r>
                      <a:endParaRPr lang="nb-NO" sz="1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Status</a:t>
                      </a:r>
                      <a:endParaRPr lang="nb-NO" sz="1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LyonText-Regular"/>
                          <a:ea typeface="Times New Roman" panose="02020603050405020304" pitchFamily="18" charset="0"/>
                          <a:cs typeface="LyonText-Regular"/>
                        </a:rPr>
                        <a:t> </a:t>
                      </a:r>
                      <a:endParaRPr lang="nb-N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6021" marR="116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259E620-E3FE-4EA9-919B-BC557421478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76F2B294-1B70-4F10-9832-818EBEB9EDC0}" type="datetime4">
              <a:rPr lang="nb-NO" smtClean="0"/>
              <a:pPr>
                <a:spcAft>
                  <a:spcPts val="600"/>
                </a:spcAft>
              </a:pPr>
              <a:t>14. september 2021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316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råton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210</Words>
  <Application>Microsoft Macintosh PowerPoint</Application>
  <PresentationFormat>Widescreen</PresentationFormat>
  <Paragraphs>105</Paragraphs>
  <Slides>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LyonText-Regular</vt:lpstr>
      <vt:lpstr>Times New Roman</vt:lpstr>
      <vt:lpstr>Office-tema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Silje Karoline Bredby</dc:creator>
  <cp:lastModifiedBy>Silje Karoline Bredby</cp:lastModifiedBy>
  <cp:revision>1</cp:revision>
  <dcterms:created xsi:type="dcterms:W3CDTF">2021-09-14T11:48:59Z</dcterms:created>
  <dcterms:modified xsi:type="dcterms:W3CDTF">2021-09-14T11:50:16Z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6ce320-c847-47fd-9f03-e40212ed4ed7_Enabled">
    <vt:lpwstr>true</vt:lpwstr>
  </property>
  <property fmtid="{D5CDD505-2E9C-101B-9397-08002B2CF9AE}" pid="3" name="MSIP_Label_6c6ce320-c847-47fd-9f03-e40212ed4ed7_SetDate">
    <vt:lpwstr>2021-09-14T11:48:59Z</vt:lpwstr>
  </property>
  <property fmtid="{D5CDD505-2E9C-101B-9397-08002B2CF9AE}" pid="4" name="MSIP_Label_6c6ce320-c847-47fd-9f03-e40212ed4ed7_Method">
    <vt:lpwstr>Standard</vt:lpwstr>
  </property>
  <property fmtid="{D5CDD505-2E9C-101B-9397-08002B2CF9AE}" pid="5" name="MSIP_Label_6c6ce320-c847-47fd-9f03-e40212ed4ed7_Name">
    <vt:lpwstr>Intern</vt:lpwstr>
  </property>
  <property fmtid="{D5CDD505-2E9C-101B-9397-08002B2CF9AE}" pid="6" name="MSIP_Label_6c6ce320-c847-47fd-9f03-e40212ed4ed7_SiteId">
    <vt:lpwstr>67508d80-2b69-484e-ab62-ab263ca94733</vt:lpwstr>
  </property>
  <property fmtid="{D5CDD505-2E9C-101B-9397-08002B2CF9AE}" pid="7" name="MSIP_Label_6c6ce320-c847-47fd-9f03-e40212ed4ed7_ActionId">
    <vt:lpwstr>e3d24172-64d4-4409-a744-5dca5260c35d</vt:lpwstr>
  </property>
  <property fmtid="{D5CDD505-2E9C-101B-9397-08002B2CF9AE}" pid="8" name="MSIP_Label_6c6ce320-c847-47fd-9f03-e40212ed4ed7_ContentBits">
    <vt:lpwstr>2</vt:lpwstr>
  </property>
  <property fmtid="{D5CDD505-2E9C-101B-9397-08002B2CF9AE}" pid="9" name="ClassificationContentMarkingFooterLocations">
    <vt:lpwstr>Office-tema:8</vt:lpwstr>
  </property>
  <property fmtid="{D5CDD505-2E9C-101B-9397-08002B2CF9AE}" pid="10" name="ClassificationContentMarkingFooterText">
    <vt:lpwstr>Sensitivitet: Begrenset</vt:lpwstr>
  </property>
</Properties>
</file>